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81" r:id="rId9"/>
    <p:sldId id="265" r:id="rId10"/>
    <p:sldId id="282" r:id="rId11"/>
    <p:sldId id="267" r:id="rId12"/>
    <p:sldId id="268" r:id="rId13"/>
    <p:sldId id="269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18822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3736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572061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428203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947039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765075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747417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041346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06059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66473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41904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59745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03869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33432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3806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48379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34060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BA7249AC-1B8E-4858-A35C-B51B1E4AFFCD}" type="datetimeFigureOut">
              <a:rPr lang="es-ES" smtClean="0"/>
              <a:t>20/02/2022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8953031-4CA4-40AD-AD5A-13881CD2225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154248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_EtxKlctpXw?feature=oembed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94337B-C010-44A3-AD79-EA33CF8634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Game</a:t>
            </a:r>
            <a:r>
              <a:rPr lang="es-ES" dirty="0"/>
              <a:t> </a:t>
            </a:r>
            <a:r>
              <a:rPr lang="en-GB" dirty="0"/>
              <a:t>Pillars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309AB72-918B-46F3-AE88-578D47B600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David Benages</a:t>
            </a:r>
          </a:p>
        </p:txBody>
      </p:sp>
    </p:spTree>
    <p:extLst>
      <p:ext uri="{BB962C8B-B14F-4D97-AF65-F5344CB8AC3E}">
        <p14:creationId xmlns:p14="http://schemas.microsoft.com/office/powerpoint/2010/main" val="2134789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A8679-1F1F-4889-BCCE-7DEA40AC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80A347E-6177-4F92-AC7F-222AFC025A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592" y="1108117"/>
            <a:ext cx="8896168" cy="464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494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A8679-1F1F-4889-BCCE-7DEA40AC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80A347E-6177-4F92-AC7F-222AFC025A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592" y="1108117"/>
            <a:ext cx="8896168" cy="4641765"/>
          </a:xfrm>
          <a:prstGeom prst="rect">
            <a:avLst/>
          </a:prstGeom>
        </p:spPr>
      </p:pic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FA6E91F6-0EFE-4F4E-8F4C-B5FEC4990E07}"/>
              </a:ext>
            </a:extLst>
          </p:cNvPr>
          <p:cNvSpPr txBox="1">
            <a:spLocks/>
          </p:cNvSpPr>
          <p:nvPr/>
        </p:nvSpPr>
        <p:spPr>
          <a:xfrm>
            <a:off x="3583463" y="5998887"/>
            <a:ext cx="4881029" cy="499023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Font typeface="Wingdings 2" charset="2"/>
              <a:buNone/>
            </a:pPr>
            <a:r>
              <a:rPr lang="en-GB" dirty="0"/>
              <a:t>Progression - Customization - Multiplayer</a:t>
            </a:r>
          </a:p>
        </p:txBody>
      </p:sp>
    </p:spTree>
    <p:extLst>
      <p:ext uri="{BB962C8B-B14F-4D97-AF65-F5344CB8AC3E}">
        <p14:creationId xmlns:p14="http://schemas.microsoft.com/office/powerpoint/2010/main" val="2097038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A8679-1F1F-4889-BCCE-7DEA40AC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1D42D6E-9C96-459D-A870-EAB5C5FA1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592" y="1056688"/>
            <a:ext cx="8896168" cy="4744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7880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30EE83-D8FC-40F9-8F84-F3BEC231A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64E91BD-22BE-40E8-AA8C-A55EE6FF0D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0679" y="56332"/>
            <a:ext cx="4750642" cy="6745335"/>
          </a:xfrm>
        </p:spPr>
      </p:pic>
    </p:spTree>
    <p:extLst>
      <p:ext uri="{BB962C8B-B14F-4D97-AF65-F5344CB8AC3E}">
        <p14:creationId xmlns:p14="http://schemas.microsoft.com/office/powerpoint/2010/main" val="36725021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337447-AD73-4226-901D-DFB75E7FF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Establishing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Pillars</a:t>
            </a:r>
            <a:r>
              <a:rPr lang="es-ES" dirty="0"/>
              <a:t> -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basics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9C72862-5104-4662-A4DB-D5D5CCBE4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720953"/>
            <a:ext cx="10353762" cy="1951715"/>
          </a:xfrm>
        </p:spPr>
        <p:txBody>
          <a:bodyPr/>
          <a:lstStyle/>
          <a:p>
            <a:r>
              <a:rPr lang="en-GB" dirty="0"/>
              <a:t>Each statement should be short, no more than a sentence.</a:t>
            </a:r>
          </a:p>
          <a:p>
            <a:r>
              <a:rPr lang="en-GB" dirty="0"/>
              <a:t>It should be phrased as a rule, you will follow through the development.</a:t>
            </a:r>
          </a:p>
          <a:p>
            <a:r>
              <a:rPr lang="en-GB" dirty="0"/>
              <a:t>Make your pillars focus on the player</a:t>
            </a:r>
          </a:p>
        </p:txBody>
      </p:sp>
    </p:spTree>
    <p:extLst>
      <p:ext uri="{BB962C8B-B14F-4D97-AF65-F5344CB8AC3E}">
        <p14:creationId xmlns:p14="http://schemas.microsoft.com/office/powerpoint/2010/main" val="1529236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A2FDBB-6FDE-46E3-87C4-217EE6AE2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Establishing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Pillars</a:t>
            </a:r>
            <a:r>
              <a:rPr lang="es-ES" dirty="0"/>
              <a:t> -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Process</a:t>
            </a:r>
            <a:endParaRPr lang="en-GB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78DDE6A-8573-4694-9997-BBF0A1B390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92118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7FC365-E257-4ABF-B068-9ED01B817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Choosing</a:t>
            </a:r>
            <a:r>
              <a:rPr lang="es-ES" dirty="0"/>
              <a:t> a target</a:t>
            </a:r>
            <a:endParaRPr lang="en-GB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5CD240F-014D-46D9-BE45-93D2E579D1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964" y="1580050"/>
            <a:ext cx="5862072" cy="4379447"/>
          </a:xfrm>
        </p:spPr>
      </p:pic>
    </p:spTree>
    <p:extLst>
      <p:ext uri="{BB962C8B-B14F-4D97-AF65-F5344CB8AC3E}">
        <p14:creationId xmlns:p14="http://schemas.microsoft.com/office/powerpoint/2010/main" val="33588288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02B731-D7ED-4261-9FC3-48BCC9FA1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Brainstorming</a:t>
            </a:r>
            <a:endParaRPr lang="en-GB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4C54118-0B1B-4559-BD3C-CB048BF3AF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358" y="2785146"/>
            <a:ext cx="6561284" cy="3689757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80345093-7E8A-49B0-A2D3-C471419EBD29}"/>
              </a:ext>
            </a:extLst>
          </p:cNvPr>
          <p:cNvSpPr txBox="1"/>
          <p:nvPr/>
        </p:nvSpPr>
        <p:spPr>
          <a:xfrm>
            <a:off x="913795" y="2030607"/>
            <a:ext cx="108559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Everyone understands and buys into the chosen pillars because they had a say in creating them</a:t>
            </a:r>
          </a:p>
        </p:txBody>
      </p:sp>
    </p:spTree>
    <p:extLst>
      <p:ext uri="{BB962C8B-B14F-4D97-AF65-F5344CB8AC3E}">
        <p14:creationId xmlns:p14="http://schemas.microsoft.com/office/powerpoint/2010/main" val="436267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880362-155E-4280-A4AF-85BA2C6C4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Filter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ideas</a:t>
            </a:r>
            <a:endParaRPr lang="en-GB" dirty="0"/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C6A3989B-5B3F-4BC4-800C-45428C80EC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522" y="2072081"/>
            <a:ext cx="6384020" cy="4256014"/>
          </a:xfrm>
        </p:spPr>
      </p:pic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628FEC4D-5772-4F96-B6AF-DDFFCACB26B6}"/>
              </a:ext>
            </a:extLst>
          </p:cNvPr>
          <p:cNvSpPr txBox="1">
            <a:spLocks/>
          </p:cNvSpPr>
          <p:nvPr/>
        </p:nvSpPr>
        <p:spPr>
          <a:xfrm>
            <a:off x="436229" y="2072081"/>
            <a:ext cx="5050172" cy="4256014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There are no bad ideas</a:t>
            </a:r>
          </a:p>
          <a:p>
            <a:r>
              <a:rPr lang="en-GB" dirty="0"/>
              <a:t>Fit better with our game target</a:t>
            </a:r>
          </a:p>
          <a:p>
            <a:r>
              <a:rPr lang="en-GB" dirty="0"/>
              <a:t>More synergies between the other chosen ideas.</a:t>
            </a:r>
          </a:p>
          <a:p>
            <a:r>
              <a:rPr lang="en-GB" dirty="0"/>
              <a:t>Why this game pillar?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26323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011AEE-6C71-452F-8940-92430E0A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Be original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076B923-99E8-432B-A232-931484BE7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50"/>
            <a:ext cx="10353762" cy="817804"/>
          </a:xfrm>
        </p:spPr>
        <p:txBody>
          <a:bodyPr/>
          <a:lstStyle/>
          <a:p>
            <a:r>
              <a:rPr lang="es-ES" dirty="0" err="1"/>
              <a:t>There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existing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has </a:t>
            </a:r>
            <a:r>
              <a:rPr lang="es-ES" b="1" dirty="0">
                <a:solidFill>
                  <a:srgbClr val="FF0000"/>
                </a:solidFill>
              </a:rPr>
              <a:t>ALL</a:t>
            </a:r>
            <a:r>
              <a:rPr lang="es-ES" b="1" dirty="0"/>
              <a:t>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pillar?</a:t>
            </a:r>
            <a:endParaRPr lang="en-GB" b="1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9F0AB8E-58A8-49B5-93DC-2124002EF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783" y="2354810"/>
            <a:ext cx="5928433" cy="424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241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8197BF-1962-4FBF-B6C5-219338416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</a:t>
            </a:r>
            <a:r>
              <a:rPr lang="es-ES" dirty="0"/>
              <a:t> </a:t>
            </a:r>
            <a:r>
              <a:rPr lang="en-GB" dirty="0"/>
              <a:t>is</a:t>
            </a:r>
            <a:r>
              <a:rPr lang="es-ES" dirty="0"/>
              <a:t> a </a:t>
            </a:r>
            <a:r>
              <a:rPr lang="en-GB" dirty="0"/>
              <a:t>Game</a:t>
            </a:r>
            <a:r>
              <a:rPr lang="es-ES" dirty="0"/>
              <a:t> Pillar?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D500738-2B16-4121-89B9-2767BC7C5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182" y="1736766"/>
            <a:ext cx="5562506" cy="4515951"/>
          </a:xfrm>
        </p:spPr>
        <p:txBody>
          <a:bodyPr/>
          <a:lstStyle/>
          <a:p>
            <a:r>
              <a:rPr lang="en-GB" dirty="0"/>
              <a:t>3 to 5 </a:t>
            </a:r>
            <a:r>
              <a:rPr lang="en-GB" b="1" dirty="0">
                <a:solidFill>
                  <a:srgbClr val="00B050"/>
                </a:solidFill>
              </a:rPr>
              <a:t>key concepts</a:t>
            </a:r>
          </a:p>
          <a:p>
            <a:pPr lvl="1"/>
            <a:r>
              <a:rPr lang="en-GB" sz="2000" dirty="0"/>
              <a:t>Gameplay and dynamics</a:t>
            </a:r>
          </a:p>
          <a:p>
            <a:pPr lvl="1"/>
            <a:r>
              <a:rPr lang="en-GB" sz="2000" dirty="0"/>
              <a:t>Emotion / Feelings</a:t>
            </a:r>
          </a:p>
          <a:p>
            <a:pPr lvl="1"/>
            <a:r>
              <a:rPr lang="en-GB" sz="2000" dirty="0"/>
              <a:t>Genre / Theme / Mechanics</a:t>
            </a:r>
          </a:p>
          <a:p>
            <a:pPr lvl="1"/>
            <a:r>
              <a:rPr lang="en-GB" sz="2000" dirty="0"/>
              <a:t>Art direction</a:t>
            </a:r>
          </a:p>
          <a:p>
            <a:pPr marL="450000" lvl="1" indent="0">
              <a:buNone/>
            </a:pPr>
            <a:endParaRPr lang="en-GB" sz="2000" dirty="0"/>
          </a:p>
          <a:p>
            <a:r>
              <a:rPr lang="en-GB" dirty="0"/>
              <a:t>As designers, we will work with the Pillars as a filter to know if a mechanic/idea will fit well in our game or, on the contrary, will spoil it.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B973E62-87DB-4732-B4B6-E7798E9655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2" t="14903" r="7554"/>
          <a:stretch/>
        </p:blipFill>
        <p:spPr>
          <a:xfrm>
            <a:off x="6476301" y="1732449"/>
            <a:ext cx="5715698" cy="5125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1143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753165-002D-4064-8233-578D33C19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Identifying</a:t>
            </a:r>
            <a:r>
              <a:rPr lang="es-ES" dirty="0"/>
              <a:t> </a:t>
            </a:r>
            <a:r>
              <a:rPr lang="es-ES" dirty="0" err="1"/>
              <a:t>Bad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Pillars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EC48D6-46FD-43EB-AFB0-EF34C696DB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386790"/>
            <a:ext cx="10353762" cy="4058751"/>
          </a:xfrm>
        </p:spPr>
        <p:txBody>
          <a:bodyPr/>
          <a:lstStyle/>
          <a:p>
            <a:r>
              <a:rPr lang="es-ES" dirty="0"/>
              <a:t>A </a:t>
            </a:r>
            <a:r>
              <a:rPr lang="es-ES" dirty="0" err="1"/>
              <a:t>Game</a:t>
            </a:r>
            <a:r>
              <a:rPr lang="es-ES" dirty="0"/>
              <a:t> Pillar </a:t>
            </a:r>
            <a:r>
              <a:rPr lang="es-ES" dirty="0" err="1"/>
              <a:t>should</a:t>
            </a:r>
            <a:r>
              <a:rPr lang="es-ES" dirty="0"/>
              <a:t> </a:t>
            </a:r>
            <a:r>
              <a:rPr lang="es-ES" dirty="0" err="1"/>
              <a:t>have</a:t>
            </a:r>
            <a:r>
              <a:rPr lang="es-ES" dirty="0"/>
              <a:t> </a:t>
            </a:r>
            <a:r>
              <a:rPr lang="es-ES" dirty="0" err="1"/>
              <a:t>one</a:t>
            </a:r>
            <a:r>
              <a:rPr lang="es-ES" dirty="0"/>
              <a:t> </a:t>
            </a:r>
            <a:r>
              <a:rPr lang="es-ES" dirty="0" err="1"/>
              <a:t>solid</a:t>
            </a:r>
            <a:r>
              <a:rPr lang="es-ES" dirty="0"/>
              <a:t> </a:t>
            </a:r>
            <a:r>
              <a:rPr lang="es-ES" dirty="0" err="1"/>
              <a:t>answer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b="1" dirty="0" err="1">
                <a:solidFill>
                  <a:srgbClr val="00B0F0"/>
                </a:solidFill>
              </a:rPr>
              <a:t>How</a:t>
            </a:r>
            <a:r>
              <a:rPr lang="es-ES" b="1" dirty="0">
                <a:solidFill>
                  <a:srgbClr val="00B0F0"/>
                </a:solidFill>
              </a:rPr>
              <a:t> can </a:t>
            </a:r>
            <a:r>
              <a:rPr lang="es-ES" b="1" dirty="0" err="1">
                <a:solidFill>
                  <a:srgbClr val="00B0F0"/>
                </a:solidFill>
              </a:rPr>
              <a:t>we</a:t>
            </a:r>
            <a:r>
              <a:rPr lang="es-ES" b="1" dirty="0">
                <a:solidFill>
                  <a:srgbClr val="00B0F0"/>
                </a:solidFill>
              </a:rPr>
              <a:t> do </a:t>
            </a:r>
            <a:r>
              <a:rPr lang="es-ES" b="1" dirty="0" err="1">
                <a:solidFill>
                  <a:srgbClr val="00B0F0"/>
                </a:solidFill>
              </a:rPr>
              <a:t>it</a:t>
            </a:r>
            <a:r>
              <a:rPr lang="es-ES" b="1" dirty="0">
                <a:solidFill>
                  <a:srgbClr val="00B0F0"/>
                </a:solidFill>
              </a:rPr>
              <a:t>?</a:t>
            </a:r>
          </a:p>
          <a:p>
            <a:pPr marL="36900" indent="0">
              <a:buNone/>
            </a:pPr>
            <a:endParaRPr lang="es-ES" b="1" dirty="0">
              <a:solidFill>
                <a:srgbClr val="00B0F0"/>
              </a:solidFill>
            </a:endParaRPr>
          </a:p>
          <a:p>
            <a:r>
              <a:rPr lang="en-GB" dirty="0"/>
              <a:t>A Game Pillar has to be something general that encompasses the entire game: </a:t>
            </a:r>
            <a:r>
              <a:rPr lang="en-GB" b="0" i="0" dirty="0">
                <a:solidFill>
                  <a:srgbClr val="F0E7D5"/>
                </a:solidFill>
                <a:effectLst/>
                <a:latin typeface="OpenSansRegular"/>
              </a:rPr>
              <a:t> </a:t>
            </a:r>
            <a:r>
              <a:rPr lang="en-GB" dirty="0"/>
              <a:t>if the pillar focuses on a specific element, we should discard it.</a:t>
            </a:r>
          </a:p>
        </p:txBody>
      </p:sp>
    </p:spTree>
    <p:extLst>
      <p:ext uri="{BB962C8B-B14F-4D97-AF65-F5344CB8AC3E}">
        <p14:creationId xmlns:p14="http://schemas.microsoft.com/office/powerpoint/2010/main" val="38986090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643B67-2802-4F4D-BA51-2AA1F4A72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Using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Pillars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EB1CCE5-3264-4B33-BBA7-25591AF33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917007"/>
            <a:ext cx="10353762" cy="4058751"/>
          </a:xfrm>
        </p:spPr>
        <p:txBody>
          <a:bodyPr/>
          <a:lstStyle/>
          <a:p>
            <a:r>
              <a:rPr lang="en-GB" dirty="0"/>
              <a:t>Is the idea loyal to one or more of our Game Pillars? Try to not turn aside the original design.</a:t>
            </a:r>
          </a:p>
          <a:p>
            <a:r>
              <a:rPr lang="en-GB" dirty="0"/>
              <a:t>Is exceeding us with work? We have to be mindful of the time and resources we have.</a:t>
            </a:r>
          </a:p>
          <a:p>
            <a:r>
              <a:rPr lang="en-GB" dirty="0"/>
              <a:t>Is relevant to the game? Don’t add things that have no real purpose.</a:t>
            </a:r>
          </a:p>
          <a:p>
            <a:r>
              <a:rPr lang="en-GB" dirty="0"/>
              <a:t>Don’t mess up something that works: try to not change any pillar.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97412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9332AC-2571-488D-A05C-2DC07C311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443" y="1321389"/>
            <a:ext cx="10353762" cy="4058751"/>
          </a:xfrm>
        </p:spPr>
        <p:txBody>
          <a:bodyPr/>
          <a:lstStyle/>
          <a:p>
            <a:pPr marL="36900" indent="0" algn="ctr">
              <a:buNone/>
            </a:pPr>
            <a:r>
              <a:rPr lang="en-GB" dirty="0"/>
              <a:t>Does this mechanic/idea serve or fit into the pillars of our game? If the answer is ‘No’ then it may be best to </a:t>
            </a:r>
            <a:r>
              <a:rPr lang="en-GB" dirty="0">
                <a:solidFill>
                  <a:srgbClr val="FF0000"/>
                </a:solidFill>
              </a:rPr>
              <a:t>remove this mechanic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B0C2A81-226F-4207-AEC1-646A6EAF7F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101" y="2799248"/>
            <a:ext cx="4725798" cy="354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5760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0ACAF9-60FF-464D-9521-0519DC6FF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About</a:t>
            </a:r>
            <a:r>
              <a:rPr lang="es-ES" dirty="0"/>
              <a:t> me</a:t>
            </a:r>
            <a:endParaRPr lang="en-GB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6B4F1EB6-1D77-4811-BD9A-CCF88A8E51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752" y="1580050"/>
            <a:ext cx="3584496" cy="4967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57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C8A84C-9905-492A-BD92-BAC379615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Why we need them?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9E83AA-AD73-4EDD-8197-461A2C24E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16339"/>
            <a:ext cx="10353762" cy="4058751"/>
          </a:xfrm>
        </p:spPr>
        <p:txBody>
          <a:bodyPr>
            <a:normAutofit/>
          </a:bodyPr>
          <a:lstStyle/>
          <a:p>
            <a:endParaRPr lang="en-GB" sz="2800" dirty="0"/>
          </a:p>
          <a:p>
            <a:endParaRPr lang="en-GB" sz="2800" dirty="0"/>
          </a:p>
          <a:p>
            <a:pPr marL="36900" indent="0" algn="ctr">
              <a:buNone/>
            </a:pPr>
            <a:r>
              <a:rPr lang="en-GB" sz="2800" dirty="0"/>
              <a:t>Why do I have to limit my game to 3 or 5 specific things instead of making a super game that does so many amazing things?</a:t>
            </a:r>
          </a:p>
        </p:txBody>
      </p:sp>
    </p:spTree>
    <p:extLst>
      <p:ext uri="{BB962C8B-B14F-4D97-AF65-F5344CB8AC3E}">
        <p14:creationId xmlns:p14="http://schemas.microsoft.com/office/powerpoint/2010/main" val="2128987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4049F6-896A-45FF-BAA6-08B49BA1E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Elementos multimedia en línea 3" title="ThursDev: Game Design Pillars - Better design through definition and restriction">
            <a:hlinkClick r:id="" action="ppaction://media"/>
            <a:extLst>
              <a:ext uri="{FF2B5EF4-FFF2-40B4-BE49-F238E27FC236}">
                <a16:creationId xmlns:a16="http://schemas.microsoft.com/office/drawing/2014/main" id="{BD3696EF-514A-43CA-8F47-65D5AF40B47F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158788" y="504738"/>
            <a:ext cx="10166530" cy="574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662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197C18-33FA-43E1-9386-78153BE7F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Pillars</a:t>
            </a:r>
            <a:r>
              <a:rPr lang="es-ES" dirty="0"/>
              <a:t> vs </a:t>
            </a:r>
            <a:r>
              <a:rPr lang="es-ES" dirty="0" err="1"/>
              <a:t>Unique</a:t>
            </a:r>
            <a:r>
              <a:rPr lang="es-ES" dirty="0"/>
              <a:t> </a:t>
            </a:r>
            <a:r>
              <a:rPr lang="es-ES" dirty="0" err="1"/>
              <a:t>Selling</a:t>
            </a:r>
            <a:r>
              <a:rPr lang="es-ES" dirty="0"/>
              <a:t> </a:t>
            </a:r>
            <a:r>
              <a:rPr lang="es-ES" dirty="0" err="1"/>
              <a:t>Points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93D855-6E89-4A9A-BB24-0C634A6F4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765" y="1982845"/>
            <a:ext cx="4698440" cy="4058751"/>
          </a:xfrm>
        </p:spPr>
        <p:txBody>
          <a:bodyPr/>
          <a:lstStyle/>
          <a:p>
            <a:r>
              <a:rPr lang="en-GB" dirty="0"/>
              <a:t>Unique Selling Point (USP) is the essence of what makes your product or service better than the competition’s</a:t>
            </a:r>
          </a:p>
          <a:p>
            <a:pPr marL="36900" indent="0">
              <a:buNone/>
            </a:pPr>
            <a:endParaRPr lang="en-GB" dirty="0"/>
          </a:p>
          <a:p>
            <a:pPr marL="36900" indent="0">
              <a:buNone/>
            </a:pPr>
            <a:endParaRPr lang="en-GB" dirty="0"/>
          </a:p>
          <a:p>
            <a:r>
              <a:rPr lang="en-GB" dirty="0"/>
              <a:t>All your USP will be pillars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5CDC70BD-FF36-4C3E-8422-572C46B5D469}"/>
              </a:ext>
            </a:extLst>
          </p:cNvPr>
          <p:cNvSpPr txBox="1">
            <a:spLocks/>
          </p:cNvSpPr>
          <p:nvPr/>
        </p:nvSpPr>
        <p:spPr>
          <a:xfrm>
            <a:off x="913795" y="1982845"/>
            <a:ext cx="4295768" cy="429364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 pillar is a set of features that will be given special attention during the development of the game</a:t>
            </a:r>
          </a:p>
          <a:p>
            <a:endParaRPr lang="en-GB" dirty="0"/>
          </a:p>
          <a:p>
            <a:pPr marL="36900" indent="0">
              <a:buNone/>
            </a:pPr>
            <a:endParaRPr lang="en-GB" b="0" i="0" dirty="0">
              <a:solidFill>
                <a:srgbClr val="F0E7D5"/>
              </a:solidFill>
              <a:effectLst/>
              <a:latin typeface="OpenSansBold"/>
            </a:endParaRPr>
          </a:p>
          <a:p>
            <a:r>
              <a:rPr lang="en-GB" b="0" i="0" dirty="0">
                <a:solidFill>
                  <a:srgbClr val="F0E7D5"/>
                </a:solidFill>
                <a:effectLst/>
                <a:latin typeface="OpenSansBold"/>
              </a:rPr>
              <a:t>A</a:t>
            </a:r>
            <a:r>
              <a:rPr lang="en-GB" dirty="0"/>
              <a:t> pillar is not necessarily a USP</a:t>
            </a:r>
          </a:p>
        </p:txBody>
      </p:sp>
    </p:spTree>
    <p:extLst>
      <p:ext uri="{BB962C8B-B14F-4D97-AF65-F5344CB8AC3E}">
        <p14:creationId xmlns:p14="http://schemas.microsoft.com/office/powerpoint/2010/main" val="2002012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A8679-1F1F-4889-BCCE-7DEA40AC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F7E6D3D-D1B7-4CC4-8855-B4B8F7866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9570" y="6032444"/>
            <a:ext cx="4262212" cy="431911"/>
          </a:xfrm>
        </p:spPr>
        <p:txBody>
          <a:bodyPr>
            <a:normAutofit fontScale="92500"/>
          </a:bodyPr>
          <a:lstStyle/>
          <a:p>
            <a:pPr marL="36900" indent="0">
              <a:buNone/>
            </a:pPr>
            <a:r>
              <a:rPr lang="en-GB" dirty="0"/>
              <a:t>Crafting - Story - AI Partners - Stealth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72241A6-E9D8-4B94-959E-671837F518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951" y="334922"/>
            <a:ext cx="8893449" cy="5558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025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A8679-1F1F-4889-BCCE-7DEA40AC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768FF10-666C-4B82-B1B9-1C7A25D1C7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1231" y="612077"/>
            <a:ext cx="8896169" cy="5004095"/>
          </a:xfrm>
          <a:prstGeom prst="rect">
            <a:avLst/>
          </a:prstGeom>
        </p:spPr>
      </p:pic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8264AD6A-1EEE-479F-A044-7E9791D6C4C0}"/>
              </a:ext>
            </a:extLst>
          </p:cNvPr>
          <p:cNvSpPr txBox="1">
            <a:spLocks/>
          </p:cNvSpPr>
          <p:nvPr/>
        </p:nvSpPr>
        <p:spPr>
          <a:xfrm>
            <a:off x="3504897" y="5996411"/>
            <a:ext cx="5182205" cy="499023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Font typeface="Wingdings 2" charset="2"/>
              <a:buNone/>
            </a:pPr>
            <a:r>
              <a:rPr lang="en-GB" dirty="0"/>
              <a:t>Exploration - Traversal - Scavenging - Combat</a:t>
            </a:r>
          </a:p>
        </p:txBody>
      </p:sp>
    </p:spTree>
    <p:extLst>
      <p:ext uri="{BB962C8B-B14F-4D97-AF65-F5344CB8AC3E}">
        <p14:creationId xmlns:p14="http://schemas.microsoft.com/office/powerpoint/2010/main" val="3250289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A8679-1F1F-4889-BCCE-7DEA40AC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Marcador de contenido 4">
            <a:extLst>
              <a:ext uri="{FF2B5EF4-FFF2-40B4-BE49-F238E27FC236}">
                <a16:creationId xmlns:a16="http://schemas.microsoft.com/office/drawing/2014/main" id="{4CE20184-9869-4EB1-8F86-AB6ED1C446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591" y="965581"/>
            <a:ext cx="8896169" cy="4448085"/>
          </a:xfrm>
        </p:spPr>
      </p:pic>
    </p:spTree>
    <p:extLst>
      <p:ext uri="{BB962C8B-B14F-4D97-AF65-F5344CB8AC3E}">
        <p14:creationId xmlns:p14="http://schemas.microsoft.com/office/powerpoint/2010/main" val="2831296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A8679-1F1F-4889-BCCE-7DEA40AC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Marcador de contenido 4">
            <a:extLst>
              <a:ext uri="{FF2B5EF4-FFF2-40B4-BE49-F238E27FC236}">
                <a16:creationId xmlns:a16="http://schemas.microsoft.com/office/drawing/2014/main" id="{4CE20184-9869-4EB1-8F86-AB6ED1C446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591" y="965581"/>
            <a:ext cx="8896169" cy="4448085"/>
          </a:xfrm>
        </p:spPr>
      </p:pic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8AB07095-9813-4144-870B-5D86F38C539E}"/>
              </a:ext>
            </a:extLst>
          </p:cNvPr>
          <p:cNvSpPr txBox="1">
            <a:spLocks/>
          </p:cNvSpPr>
          <p:nvPr/>
        </p:nvSpPr>
        <p:spPr>
          <a:xfrm>
            <a:off x="2825388" y="5892419"/>
            <a:ext cx="7033863" cy="499023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Font typeface="Wingdings 2" charset="2"/>
              <a:buNone/>
            </a:pPr>
            <a:r>
              <a:rPr lang="en-GB" dirty="0"/>
              <a:t>Difficulty – Decision making – Randomness - </a:t>
            </a:r>
            <a:r>
              <a:rPr lang="en-GB" dirty="0" err="1"/>
              <a:t>Replayability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386006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izarra">
  <a:themeElements>
    <a:clrScheme name="Pizarr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Pizarr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izarr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TM04033929[[fn=Pizarra]]</Template>
  <TotalTime>208</TotalTime>
  <Words>444</Words>
  <Application>Microsoft Office PowerPoint</Application>
  <PresentationFormat>Panorámica</PresentationFormat>
  <Paragraphs>53</Paragraphs>
  <Slides>23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8" baseType="lpstr">
      <vt:lpstr>Calisto MT</vt:lpstr>
      <vt:lpstr>OpenSansBold</vt:lpstr>
      <vt:lpstr>OpenSansRegular</vt:lpstr>
      <vt:lpstr>Wingdings 2</vt:lpstr>
      <vt:lpstr>Pizarra</vt:lpstr>
      <vt:lpstr>Game Pillars</vt:lpstr>
      <vt:lpstr>What is a Game Pillar?</vt:lpstr>
      <vt:lpstr>Why we need them?</vt:lpstr>
      <vt:lpstr>Presentación de PowerPoint</vt:lpstr>
      <vt:lpstr>Game Pillars vs Unique Selling Points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Establishing the Game Pillars - The basics</vt:lpstr>
      <vt:lpstr>Establishing the Game Pillars - The Process</vt:lpstr>
      <vt:lpstr>Choosing a target</vt:lpstr>
      <vt:lpstr>Brainstorming</vt:lpstr>
      <vt:lpstr>Filter the ideas</vt:lpstr>
      <vt:lpstr>Be original</vt:lpstr>
      <vt:lpstr>Identifying Bad Game Pillars</vt:lpstr>
      <vt:lpstr>Using the Game Pillars</vt:lpstr>
      <vt:lpstr>Presentación de PowerPoint</vt:lpstr>
      <vt:lpstr>About 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Pillars</dc:title>
  <dc:creator>David Benages Calzada</dc:creator>
  <cp:lastModifiedBy>David Benages Calzada</cp:lastModifiedBy>
  <cp:revision>4</cp:revision>
  <dcterms:created xsi:type="dcterms:W3CDTF">2022-02-20T10:48:11Z</dcterms:created>
  <dcterms:modified xsi:type="dcterms:W3CDTF">2022-02-20T20:00:38Z</dcterms:modified>
</cp:coreProperties>
</file>

<file path=docProps/thumbnail.jpeg>
</file>